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3"/>
  </p:sldMasterIdLst>
  <p:notesMasterIdLst>
    <p:notesMasterId r:id="rId8"/>
  </p:notesMasterIdLst>
  <p:sldIdLst>
    <p:sldId id="256" r:id="rId4"/>
    <p:sldId id="257" r:id="rId5"/>
    <p:sldId id="258" r:id="rId6"/>
    <p:sldId id="259" r:id="rId7"/>
  </p:sldIdLst>
  <p:sldSz cx="9144000" cy="5143500" type="screen16x9"/>
  <p:notesSz cx="6858000" cy="9144000"/>
  <p:embeddedFontLst>
    <p:embeddedFont>
      <p:font typeface="Average" panose="020B0604020202020204" charset="0"/>
      <p:regular r:id="rId9"/>
    </p:embeddedFont>
    <p:embeddedFont>
      <p:font typeface="Oswald" panose="00000500000000000000" pitchFamily="2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font" Target="fonts/font3.fntdata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1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osnick, Shawn" userId="6c0c2fa5-ec11-4c36-b005-523b01cd6f33" providerId="ADAL" clId="{E4E3DFE7-58F7-4579-878A-474D0CE05DDA}"/>
    <pc:docChg chg="custSel modSld">
      <pc:chgData name="Krosnick, Shawn" userId="6c0c2fa5-ec11-4c36-b005-523b01cd6f33" providerId="ADAL" clId="{E4E3DFE7-58F7-4579-878A-474D0CE05DDA}" dt="2024-04-15T18:10:33.212" v="109" actId="1076"/>
      <pc:docMkLst>
        <pc:docMk/>
      </pc:docMkLst>
      <pc:sldChg chg="modSp mod">
        <pc:chgData name="Krosnick, Shawn" userId="6c0c2fa5-ec11-4c36-b005-523b01cd6f33" providerId="ADAL" clId="{E4E3DFE7-58F7-4579-878A-474D0CE05DDA}" dt="2024-04-15T18:10:33.212" v="109" actId="1076"/>
        <pc:sldMkLst>
          <pc:docMk/>
          <pc:sldMk cId="0" sldId="256"/>
        </pc:sldMkLst>
        <pc:spChg chg="mod">
          <ac:chgData name="Krosnick, Shawn" userId="6c0c2fa5-ec11-4c36-b005-523b01cd6f33" providerId="ADAL" clId="{E4E3DFE7-58F7-4579-878A-474D0CE05DDA}" dt="2024-04-15T18:10:29.415" v="108" actId="1076"/>
          <ac:spMkLst>
            <pc:docMk/>
            <pc:sldMk cId="0" sldId="256"/>
            <ac:spMk id="59" creationId="{00000000-0000-0000-0000-000000000000}"/>
          </ac:spMkLst>
        </pc:spChg>
        <pc:spChg chg="mod">
          <ac:chgData name="Krosnick, Shawn" userId="6c0c2fa5-ec11-4c36-b005-523b01cd6f33" providerId="ADAL" clId="{E4E3DFE7-58F7-4579-878A-474D0CE05DDA}" dt="2024-04-15T18:10:33.212" v="109" actId="1076"/>
          <ac:spMkLst>
            <pc:docMk/>
            <pc:sldMk cId="0" sldId="256"/>
            <ac:spMk id="60" creationId="{00000000-0000-0000-0000-000000000000}"/>
          </ac:spMkLst>
        </pc:spChg>
      </pc:sldChg>
      <pc:sldChg chg="modSp mod">
        <pc:chgData name="Krosnick, Shawn" userId="6c0c2fa5-ec11-4c36-b005-523b01cd6f33" providerId="ADAL" clId="{E4E3DFE7-58F7-4579-878A-474D0CE05DDA}" dt="2024-04-15T18:09:58.156" v="104" actId="14100"/>
        <pc:sldMkLst>
          <pc:docMk/>
          <pc:sldMk cId="0" sldId="257"/>
        </pc:sldMkLst>
        <pc:spChg chg="mod">
          <ac:chgData name="Krosnick, Shawn" userId="6c0c2fa5-ec11-4c36-b005-523b01cd6f33" providerId="ADAL" clId="{E4E3DFE7-58F7-4579-878A-474D0CE05DDA}" dt="2024-04-15T18:09:51.358" v="103" actId="20577"/>
          <ac:spMkLst>
            <pc:docMk/>
            <pc:sldMk cId="0" sldId="257"/>
            <ac:spMk id="65" creationId="{00000000-0000-0000-0000-000000000000}"/>
          </ac:spMkLst>
        </pc:spChg>
        <pc:spChg chg="mod">
          <ac:chgData name="Krosnick, Shawn" userId="6c0c2fa5-ec11-4c36-b005-523b01cd6f33" providerId="ADAL" clId="{E4E3DFE7-58F7-4579-878A-474D0CE05DDA}" dt="2024-04-15T18:09:47.231" v="102" actId="1076"/>
          <ac:spMkLst>
            <pc:docMk/>
            <pc:sldMk cId="0" sldId="257"/>
            <ac:spMk id="66" creationId="{00000000-0000-0000-0000-000000000000}"/>
          </ac:spMkLst>
        </pc:spChg>
        <pc:spChg chg="mod">
          <ac:chgData name="Krosnick, Shawn" userId="6c0c2fa5-ec11-4c36-b005-523b01cd6f33" providerId="ADAL" clId="{E4E3DFE7-58F7-4579-878A-474D0CE05DDA}" dt="2024-04-15T18:09:58.156" v="104" actId="14100"/>
          <ac:spMkLst>
            <pc:docMk/>
            <pc:sldMk cId="0" sldId="257"/>
            <ac:spMk id="67" creationId="{00000000-0000-0000-0000-000000000000}"/>
          </ac:spMkLst>
        </pc:spChg>
      </pc:sldChg>
      <pc:sldChg chg="modSp mod">
        <pc:chgData name="Krosnick, Shawn" userId="6c0c2fa5-ec11-4c36-b005-523b01cd6f33" providerId="ADAL" clId="{E4E3DFE7-58F7-4579-878A-474D0CE05DDA}" dt="2024-04-15T18:09:30.662" v="99" actId="20577"/>
        <pc:sldMkLst>
          <pc:docMk/>
          <pc:sldMk cId="0" sldId="258"/>
        </pc:sldMkLst>
        <pc:spChg chg="mod">
          <ac:chgData name="Krosnick, Shawn" userId="6c0c2fa5-ec11-4c36-b005-523b01cd6f33" providerId="ADAL" clId="{E4E3DFE7-58F7-4579-878A-474D0CE05DDA}" dt="2024-04-15T18:09:30.662" v="99" actId="20577"/>
          <ac:spMkLst>
            <pc:docMk/>
            <pc:sldMk cId="0" sldId="258"/>
            <ac:spMk id="72" creationId="{00000000-0000-0000-0000-000000000000}"/>
          </ac:spMkLst>
        </pc:spChg>
      </pc:sldChg>
      <pc:sldChg chg="modSp mod">
        <pc:chgData name="Krosnick, Shawn" userId="6c0c2fa5-ec11-4c36-b005-523b01cd6f33" providerId="ADAL" clId="{E4E3DFE7-58F7-4579-878A-474D0CE05DDA}" dt="2024-04-15T18:10:10.996" v="105" actId="113"/>
        <pc:sldMkLst>
          <pc:docMk/>
          <pc:sldMk cId="0" sldId="259"/>
        </pc:sldMkLst>
        <pc:spChg chg="mod">
          <ac:chgData name="Krosnick, Shawn" userId="6c0c2fa5-ec11-4c36-b005-523b01cd6f33" providerId="ADAL" clId="{E4E3DFE7-58F7-4579-878A-474D0CE05DDA}" dt="2024-04-15T18:02:23.985" v="6" actId="1076"/>
          <ac:spMkLst>
            <pc:docMk/>
            <pc:sldMk cId="0" sldId="259"/>
            <ac:spMk id="78" creationId="{00000000-0000-0000-0000-000000000000}"/>
          </ac:spMkLst>
        </pc:spChg>
        <pc:spChg chg="mod">
          <ac:chgData name="Krosnick, Shawn" userId="6c0c2fa5-ec11-4c36-b005-523b01cd6f33" providerId="ADAL" clId="{E4E3DFE7-58F7-4579-878A-474D0CE05DDA}" dt="2024-04-15T18:10:10.996" v="105" actId="113"/>
          <ac:spMkLst>
            <pc:docMk/>
            <pc:sldMk cId="0" sldId="259"/>
            <ac:spMk id="7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23e24c52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23e24c52d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23e24c52d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23e24c52d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23e24c52d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23e24c52d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0" y="694965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From Field Notes to </a:t>
            </a:r>
            <a:br>
              <a:rPr lang="en" dirty="0"/>
            </a:br>
            <a:r>
              <a:rPr lang="en" dirty="0"/>
              <a:t>Herbarium Specimens</a:t>
            </a:r>
            <a:endParaRPr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300381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rgbClr val="D9D9D9"/>
                </a:solidFill>
              </a:rPr>
              <a:t>How do a scientist’s field notes relate to the final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rgbClr val="D9D9D9"/>
                </a:solidFill>
              </a:rPr>
              <a:t>presentation of plants as herbarium specimens?</a:t>
            </a:r>
            <a:endParaRPr sz="2200" dirty="0"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Field Journal</a:t>
            </a:r>
            <a:endParaRPr dirty="0"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4688539" y="731375"/>
            <a:ext cx="350726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(place any helpful pictures or screenshots here of the journal you chose and the plant species out in nature)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284899" y="1159950"/>
            <a:ext cx="4403639" cy="3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Journal year(s):</a:t>
            </a:r>
            <a:endParaRPr sz="1600" b="1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Location:</a:t>
            </a:r>
            <a:endParaRPr sz="1600" b="1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Specimen (plant species):</a:t>
            </a:r>
            <a:endParaRPr sz="1600" b="1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Collection #: </a:t>
            </a:r>
            <a:endParaRPr sz="1600" b="1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Journal page number(s):</a:t>
            </a:r>
            <a:endParaRPr sz="1600" b="1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Description of field notes:</a:t>
            </a:r>
            <a:endParaRPr sz="1600" b="1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2814750" y="42763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Average"/>
                <a:ea typeface="Average"/>
                <a:cs typeface="Average"/>
                <a:sym typeface="Average"/>
              </a:rPr>
              <a:t>(place images of final herbarium specimen above)</a:t>
            </a:r>
            <a:endParaRPr dirty="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250650" y="4340425"/>
            <a:ext cx="25641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Herbarium Specimen </a:t>
            </a:r>
            <a:endParaRPr sz="1900" b="1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141370" y="15217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Comparing Field Notes to Herbarium Specimens </a:t>
            </a:r>
            <a:endParaRPr dirty="0"/>
          </a:p>
        </p:txBody>
      </p:sp>
      <p:sp>
        <p:nvSpPr>
          <p:cNvPr id="79" name="Google Shape;79;p16"/>
          <p:cNvSpPr txBox="1"/>
          <p:nvPr/>
        </p:nvSpPr>
        <p:spPr>
          <a:xfrm>
            <a:off x="298350" y="1017725"/>
            <a:ext cx="8547300" cy="3400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3335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</a:pPr>
            <a:r>
              <a:rPr lang="en" sz="1500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What information seemed important in Timothy Plowman’s notebooks?</a:t>
            </a:r>
            <a:endParaRPr sz="15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13335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</a:pPr>
            <a:r>
              <a:rPr lang="en" sz="1500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What information was left out of the herbarium label or formatted differently? Why do you think this is?</a:t>
            </a:r>
            <a:endParaRPr sz="15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13335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</a:pPr>
            <a:r>
              <a:rPr lang="en" sz="1500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What do you think Plowman used his notebooks for, besides simply turning his collected plants into museum records?</a:t>
            </a:r>
            <a:endParaRPr sz="15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F5012816782C4E91FBFC278E7DE834" ma:contentTypeVersion="18" ma:contentTypeDescription="Create a new document." ma:contentTypeScope="" ma:versionID="c05276f5fdd7347ef26e78f3901b10ba">
  <xsd:schema xmlns:xsd="http://www.w3.org/2001/XMLSchema" xmlns:xs="http://www.w3.org/2001/XMLSchema" xmlns:p="http://schemas.microsoft.com/office/2006/metadata/properties" xmlns:ns2="7868ded3-6752-422e-9ed5-9ad5a8120311" xmlns:ns3="4bce3db3-27de-49df-846c-f24ab592a67c" targetNamespace="http://schemas.microsoft.com/office/2006/metadata/properties" ma:root="true" ma:fieldsID="be10cf55d8d7a6a60c1e6b51cd5e64ef" ns2:_="" ns3:_="">
    <xsd:import namespace="7868ded3-6752-422e-9ed5-9ad5a8120311"/>
    <xsd:import namespace="4bce3db3-27de-49df-846c-f24ab592a6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8ded3-6752-422e-9ed5-9ad5a81203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ec41815-f866-473a-a3ba-291165dbb8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ce3db3-27de-49df-846c-f24ab592a67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671b4b9-c636-42ef-9abc-6636d870d9e8}" ma:internalName="TaxCatchAll" ma:showField="CatchAllData" ma:web="4bce3db3-27de-49df-846c-f24ab592a6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623E14-3D5F-4D4E-A3B8-FC85759BD6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59C46E-9049-461D-9924-5E86A37A14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68ded3-6752-422e-9ed5-9ad5a8120311"/>
    <ds:schemaRef ds:uri="4bce3db3-27de-49df-846c-f24ab592a6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138</Words>
  <Application>Microsoft Office PowerPoint</Application>
  <PresentationFormat>On-screen Show (16:9)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Oswald</vt:lpstr>
      <vt:lpstr>Average</vt:lpstr>
      <vt:lpstr>Slate</vt:lpstr>
      <vt:lpstr>From Field Notes to  Herbarium Specimens</vt:lpstr>
      <vt:lpstr>Field Journal</vt:lpstr>
      <vt:lpstr>PowerPoint Presentation</vt:lpstr>
      <vt:lpstr>Comparing Field Notes to Herbarium Specimens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Field Notes to  Herbarium Specimens</dc:title>
  <cp:lastModifiedBy>Shawn</cp:lastModifiedBy>
  <cp:revision>1</cp:revision>
  <dcterms:modified xsi:type="dcterms:W3CDTF">2024-04-15T18:10:35Z</dcterms:modified>
</cp:coreProperties>
</file>