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05" r:id="rId5"/>
    <p:sldId id="306" r:id="rId6"/>
    <p:sldId id="307" r:id="rId7"/>
    <p:sldId id="308" r:id="rId8"/>
    <p:sldId id="309" r:id="rId9"/>
    <p:sldId id="312" r:id="rId10"/>
    <p:sldId id="311" r:id="rId11"/>
    <p:sldId id="31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7D9"/>
    <a:srgbClr val="93D3D9"/>
    <a:srgbClr val="AAD6FF"/>
    <a:srgbClr val="B2C8CD"/>
    <a:srgbClr val="CCD8D6"/>
    <a:srgbClr val="4F5945"/>
    <a:srgbClr val="73292A"/>
    <a:srgbClr val="7F867A"/>
    <a:srgbClr val="A65B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465" autoAdjust="0"/>
  </p:normalViewPr>
  <p:slideViewPr>
    <p:cSldViewPr snapToGrid="0">
      <p:cViewPr varScale="1">
        <p:scale>
          <a:sx n="69" d="100"/>
          <a:sy n="69" d="100"/>
        </p:scale>
        <p:origin x="4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278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osnick, Shawn" userId="6c0c2fa5-ec11-4c36-b005-523b01cd6f33" providerId="ADAL" clId="{D2EC2D7A-C444-4F62-8F22-27B97ED4E753}"/>
    <pc:docChg chg="undo custSel addSld delSld modSld">
      <pc:chgData name="Krosnick, Shawn" userId="6c0c2fa5-ec11-4c36-b005-523b01cd6f33" providerId="ADAL" clId="{D2EC2D7A-C444-4F62-8F22-27B97ED4E753}" dt="2024-04-15T20:32:16.761" v="2679" actId="20577"/>
      <pc:docMkLst>
        <pc:docMk/>
      </pc:docMkLst>
      <pc:sldChg chg="delSp modSp mod">
        <pc:chgData name="Krosnick, Shawn" userId="6c0c2fa5-ec11-4c36-b005-523b01cd6f33" providerId="ADAL" clId="{D2EC2D7A-C444-4F62-8F22-27B97ED4E753}" dt="2024-04-15T19:42:02.959" v="1910" actId="20577"/>
        <pc:sldMkLst>
          <pc:docMk/>
          <pc:sldMk cId="1732999477" sldId="306"/>
        </pc:sldMkLst>
        <pc:spChg chg="mod">
          <ac:chgData name="Krosnick, Shawn" userId="6c0c2fa5-ec11-4c36-b005-523b01cd6f33" providerId="ADAL" clId="{D2EC2D7A-C444-4F62-8F22-27B97ED4E753}" dt="2024-04-15T19:42:02.959" v="1910" actId="20577"/>
          <ac:spMkLst>
            <pc:docMk/>
            <pc:sldMk cId="1732999477" sldId="306"/>
            <ac:spMk id="3" creationId="{1A585715-2793-160B-269E-D9516C84D73A}"/>
          </ac:spMkLst>
        </pc:spChg>
        <pc:spChg chg="del">
          <ac:chgData name="Krosnick, Shawn" userId="6c0c2fa5-ec11-4c36-b005-523b01cd6f33" providerId="ADAL" clId="{D2EC2D7A-C444-4F62-8F22-27B97ED4E753}" dt="2024-04-15T18:45:41.753" v="539" actId="478"/>
          <ac:spMkLst>
            <pc:docMk/>
            <pc:sldMk cId="1732999477" sldId="306"/>
            <ac:spMk id="5" creationId="{0108060B-6C9E-CFFF-55DE-F0D645C094DC}"/>
          </ac:spMkLst>
        </pc:spChg>
      </pc:sldChg>
      <pc:sldChg chg="addSp delSp modSp add mod modNotesTx">
        <pc:chgData name="Krosnick, Shawn" userId="6c0c2fa5-ec11-4c36-b005-523b01cd6f33" providerId="ADAL" clId="{D2EC2D7A-C444-4F62-8F22-27B97ED4E753}" dt="2024-04-15T19:07:30.195" v="1632" actId="14100"/>
        <pc:sldMkLst>
          <pc:docMk/>
          <pc:sldMk cId="1288972292" sldId="307"/>
        </pc:sldMkLst>
        <pc:spChg chg="mod">
          <ac:chgData name="Krosnick, Shawn" userId="6c0c2fa5-ec11-4c36-b005-523b01cd6f33" providerId="ADAL" clId="{D2EC2D7A-C444-4F62-8F22-27B97ED4E753}" dt="2024-04-15T18:54:26.143" v="651" actId="14100"/>
          <ac:spMkLst>
            <pc:docMk/>
            <pc:sldMk cId="1288972292" sldId="307"/>
            <ac:spMk id="2" creationId="{56002655-34DF-25F9-4640-B2CE5329AD1A}"/>
          </ac:spMkLst>
        </pc:spChg>
        <pc:spChg chg="mod">
          <ac:chgData name="Krosnick, Shawn" userId="6c0c2fa5-ec11-4c36-b005-523b01cd6f33" providerId="ADAL" clId="{D2EC2D7A-C444-4F62-8F22-27B97ED4E753}" dt="2024-04-15T18:54:23.211" v="650" actId="14100"/>
          <ac:spMkLst>
            <pc:docMk/>
            <pc:sldMk cId="1288972292" sldId="307"/>
            <ac:spMk id="3" creationId="{1A585715-2793-160B-269E-D9516C84D73A}"/>
          </ac:spMkLst>
        </pc:spChg>
        <pc:spChg chg="add del mod">
          <ac:chgData name="Krosnick, Shawn" userId="6c0c2fa5-ec11-4c36-b005-523b01cd6f33" providerId="ADAL" clId="{D2EC2D7A-C444-4F62-8F22-27B97ED4E753}" dt="2024-04-15T18:36:46.169" v="38" actId="478"/>
          <ac:spMkLst>
            <pc:docMk/>
            <pc:sldMk cId="1288972292" sldId="307"/>
            <ac:spMk id="4" creationId="{AAD78165-EF0A-4163-B22C-5B31F8FDC520}"/>
          </ac:spMkLst>
        </pc:spChg>
        <pc:spChg chg="del">
          <ac:chgData name="Krosnick, Shawn" userId="6c0c2fa5-ec11-4c36-b005-523b01cd6f33" providerId="ADAL" clId="{D2EC2D7A-C444-4F62-8F22-27B97ED4E753}" dt="2024-04-15T18:45:38.488" v="538" actId="478"/>
          <ac:spMkLst>
            <pc:docMk/>
            <pc:sldMk cId="1288972292" sldId="307"/>
            <ac:spMk id="5" creationId="{0108060B-6C9E-CFFF-55DE-F0D645C094DC}"/>
          </ac:spMkLst>
        </pc:spChg>
        <pc:picChg chg="add mod">
          <ac:chgData name="Krosnick, Shawn" userId="6c0c2fa5-ec11-4c36-b005-523b01cd6f33" providerId="ADAL" clId="{D2EC2D7A-C444-4F62-8F22-27B97ED4E753}" dt="2024-04-15T19:07:30.195" v="1632" actId="14100"/>
          <ac:picMkLst>
            <pc:docMk/>
            <pc:sldMk cId="1288972292" sldId="307"/>
            <ac:picMk id="1026" creationId="{663321D5-14B8-4901-B624-C20FD6E526A2}"/>
          </ac:picMkLst>
        </pc:picChg>
      </pc:sldChg>
      <pc:sldChg chg="addSp delSp modSp add mod modNotesTx">
        <pc:chgData name="Krosnick, Shawn" userId="6c0c2fa5-ec11-4c36-b005-523b01cd6f33" providerId="ADAL" clId="{D2EC2D7A-C444-4F62-8F22-27B97ED4E753}" dt="2024-04-15T20:18:36.031" v="2107" actId="404"/>
        <pc:sldMkLst>
          <pc:docMk/>
          <pc:sldMk cId="726311251" sldId="308"/>
        </pc:sldMkLst>
        <pc:spChg chg="mod">
          <ac:chgData name="Krosnick, Shawn" userId="6c0c2fa5-ec11-4c36-b005-523b01cd6f33" providerId="ADAL" clId="{D2EC2D7A-C444-4F62-8F22-27B97ED4E753}" dt="2024-04-15T18:54:55.428" v="672" actId="20577"/>
          <ac:spMkLst>
            <pc:docMk/>
            <pc:sldMk cId="726311251" sldId="308"/>
            <ac:spMk id="2" creationId="{56002655-34DF-25F9-4640-B2CE5329AD1A}"/>
          </ac:spMkLst>
        </pc:spChg>
        <pc:spChg chg="mod">
          <ac:chgData name="Krosnick, Shawn" userId="6c0c2fa5-ec11-4c36-b005-523b01cd6f33" providerId="ADAL" clId="{D2EC2D7A-C444-4F62-8F22-27B97ED4E753}" dt="2024-04-15T20:18:36.031" v="2107" actId="404"/>
          <ac:spMkLst>
            <pc:docMk/>
            <pc:sldMk cId="726311251" sldId="308"/>
            <ac:spMk id="3" creationId="{1A585715-2793-160B-269E-D9516C84D73A}"/>
          </ac:spMkLst>
        </pc:spChg>
        <pc:picChg chg="del">
          <ac:chgData name="Krosnick, Shawn" userId="6c0c2fa5-ec11-4c36-b005-523b01cd6f33" providerId="ADAL" clId="{D2EC2D7A-C444-4F62-8F22-27B97ED4E753}" dt="2024-04-15T18:54:35.586" v="653" actId="478"/>
          <ac:picMkLst>
            <pc:docMk/>
            <pc:sldMk cId="726311251" sldId="308"/>
            <ac:picMk id="1026" creationId="{663321D5-14B8-4901-B624-C20FD6E526A2}"/>
          </ac:picMkLst>
        </pc:picChg>
        <pc:picChg chg="add mod">
          <ac:chgData name="Krosnick, Shawn" userId="6c0c2fa5-ec11-4c36-b005-523b01cd6f33" providerId="ADAL" clId="{D2EC2D7A-C444-4F62-8F22-27B97ED4E753}" dt="2024-04-15T19:00:36.607" v="1218" actId="14100"/>
          <ac:picMkLst>
            <pc:docMk/>
            <pc:sldMk cId="726311251" sldId="308"/>
            <ac:picMk id="2050" creationId="{18FEF1BA-CA21-4941-9990-BB73FB582C8D}"/>
          </ac:picMkLst>
        </pc:picChg>
      </pc:sldChg>
      <pc:sldChg chg="addSp delSp modSp add mod">
        <pc:chgData name="Krosnick, Shawn" userId="6c0c2fa5-ec11-4c36-b005-523b01cd6f33" providerId="ADAL" clId="{D2EC2D7A-C444-4F62-8F22-27B97ED4E753}" dt="2024-04-15T20:18:46.747" v="2108" actId="14100"/>
        <pc:sldMkLst>
          <pc:docMk/>
          <pc:sldMk cId="1250618138" sldId="309"/>
        </pc:sldMkLst>
        <pc:spChg chg="mod">
          <ac:chgData name="Krosnick, Shawn" userId="6c0c2fa5-ec11-4c36-b005-523b01cd6f33" providerId="ADAL" clId="{D2EC2D7A-C444-4F62-8F22-27B97ED4E753}" dt="2024-04-15T19:07:19.220" v="1630" actId="14100"/>
          <ac:spMkLst>
            <pc:docMk/>
            <pc:sldMk cId="1250618138" sldId="309"/>
            <ac:spMk id="2" creationId="{56002655-34DF-25F9-4640-B2CE5329AD1A}"/>
          </ac:spMkLst>
        </pc:spChg>
        <pc:spChg chg="mod">
          <ac:chgData name="Krosnick, Shawn" userId="6c0c2fa5-ec11-4c36-b005-523b01cd6f33" providerId="ADAL" clId="{D2EC2D7A-C444-4F62-8F22-27B97ED4E753}" dt="2024-04-15T20:18:24.715" v="2102" actId="27636"/>
          <ac:spMkLst>
            <pc:docMk/>
            <pc:sldMk cId="1250618138" sldId="309"/>
            <ac:spMk id="3" creationId="{1A585715-2793-160B-269E-D9516C84D73A}"/>
          </ac:spMkLst>
        </pc:spChg>
        <pc:picChg chg="del">
          <ac:chgData name="Krosnick, Shawn" userId="6c0c2fa5-ec11-4c36-b005-523b01cd6f33" providerId="ADAL" clId="{D2EC2D7A-C444-4F62-8F22-27B97ED4E753}" dt="2024-04-15T19:01:42.677" v="1220" actId="478"/>
          <ac:picMkLst>
            <pc:docMk/>
            <pc:sldMk cId="1250618138" sldId="309"/>
            <ac:picMk id="2050" creationId="{18FEF1BA-CA21-4941-9990-BB73FB582C8D}"/>
          </ac:picMkLst>
        </pc:picChg>
        <pc:picChg chg="add del mod">
          <ac:chgData name="Krosnick, Shawn" userId="6c0c2fa5-ec11-4c36-b005-523b01cd6f33" providerId="ADAL" clId="{D2EC2D7A-C444-4F62-8F22-27B97ED4E753}" dt="2024-04-15T19:09:10.821" v="1639" actId="478"/>
          <ac:picMkLst>
            <pc:docMk/>
            <pc:sldMk cId="1250618138" sldId="309"/>
            <ac:picMk id="3074" creationId="{CA5D2A2C-2EBC-4362-AF9E-874A4FED620D}"/>
          </ac:picMkLst>
        </pc:picChg>
        <pc:picChg chg="add mod">
          <ac:chgData name="Krosnick, Shawn" userId="6c0c2fa5-ec11-4c36-b005-523b01cd6f33" providerId="ADAL" clId="{D2EC2D7A-C444-4F62-8F22-27B97ED4E753}" dt="2024-04-15T20:18:46.747" v="2108" actId="14100"/>
          <ac:picMkLst>
            <pc:docMk/>
            <pc:sldMk cId="1250618138" sldId="309"/>
            <ac:picMk id="3076" creationId="{0F983FEC-BF44-4E2F-BFD5-8F06563D6FA4}"/>
          </ac:picMkLst>
        </pc:picChg>
      </pc:sldChg>
      <pc:sldChg chg="addSp delSp modSp add del mod">
        <pc:chgData name="Krosnick, Shawn" userId="6c0c2fa5-ec11-4c36-b005-523b01cd6f33" providerId="ADAL" clId="{D2EC2D7A-C444-4F62-8F22-27B97ED4E753}" dt="2024-04-15T20:17:49.531" v="2093" actId="47"/>
        <pc:sldMkLst>
          <pc:docMk/>
          <pc:sldMk cId="3623563294" sldId="310"/>
        </pc:sldMkLst>
        <pc:spChg chg="del mod">
          <ac:chgData name="Krosnick, Shawn" userId="6c0c2fa5-ec11-4c36-b005-523b01cd6f33" providerId="ADAL" clId="{D2EC2D7A-C444-4F62-8F22-27B97ED4E753}" dt="2024-04-15T19:10:42.186" v="1645" actId="478"/>
          <ac:spMkLst>
            <pc:docMk/>
            <pc:sldMk cId="3623563294" sldId="310"/>
            <ac:spMk id="2" creationId="{56002655-34DF-25F9-4640-B2CE5329AD1A}"/>
          </ac:spMkLst>
        </pc:spChg>
        <pc:spChg chg="del">
          <ac:chgData name="Krosnick, Shawn" userId="6c0c2fa5-ec11-4c36-b005-523b01cd6f33" providerId="ADAL" clId="{D2EC2D7A-C444-4F62-8F22-27B97ED4E753}" dt="2024-04-15T19:07:48.246" v="1637" actId="478"/>
          <ac:spMkLst>
            <pc:docMk/>
            <pc:sldMk cId="3623563294" sldId="310"/>
            <ac:spMk id="3" creationId="{1A585715-2793-160B-269E-D9516C84D73A}"/>
          </ac:spMkLst>
        </pc:spChg>
        <pc:spChg chg="add del mod">
          <ac:chgData name="Krosnick, Shawn" userId="6c0c2fa5-ec11-4c36-b005-523b01cd6f33" providerId="ADAL" clId="{D2EC2D7A-C444-4F62-8F22-27B97ED4E753}" dt="2024-04-15T19:07:50.469" v="1638" actId="478"/>
          <ac:spMkLst>
            <pc:docMk/>
            <pc:sldMk cId="3623563294" sldId="310"/>
            <ac:spMk id="5" creationId="{DA48C804-5526-4DA5-8D5E-198E571873A8}"/>
          </ac:spMkLst>
        </pc:spChg>
        <pc:spChg chg="add del mod">
          <ac:chgData name="Krosnick, Shawn" userId="6c0c2fa5-ec11-4c36-b005-523b01cd6f33" providerId="ADAL" clId="{D2EC2D7A-C444-4F62-8F22-27B97ED4E753}" dt="2024-04-15T19:10:44.948" v="1646" actId="478"/>
          <ac:spMkLst>
            <pc:docMk/>
            <pc:sldMk cId="3623563294" sldId="310"/>
            <ac:spMk id="7" creationId="{DE6A2B42-AD8A-4B34-95BB-DA1EF27C1D1B}"/>
          </ac:spMkLst>
        </pc:spChg>
        <pc:spChg chg="add del mod">
          <ac:chgData name="Krosnick, Shawn" userId="6c0c2fa5-ec11-4c36-b005-523b01cd6f33" providerId="ADAL" clId="{D2EC2D7A-C444-4F62-8F22-27B97ED4E753}" dt="2024-04-15T19:52:39.411" v="2056" actId="478"/>
          <ac:spMkLst>
            <pc:docMk/>
            <pc:sldMk cId="3623563294" sldId="310"/>
            <ac:spMk id="13" creationId="{08A3AC64-3D45-4D8A-86FE-0CEA2CA152D1}"/>
          </ac:spMkLst>
        </pc:spChg>
        <pc:spChg chg="add del mod">
          <ac:chgData name="Krosnick, Shawn" userId="6c0c2fa5-ec11-4c36-b005-523b01cd6f33" providerId="ADAL" clId="{D2EC2D7A-C444-4F62-8F22-27B97ED4E753}" dt="2024-04-15T19:52:35.988" v="2054" actId="478"/>
          <ac:spMkLst>
            <pc:docMk/>
            <pc:sldMk cId="3623563294" sldId="310"/>
            <ac:spMk id="14" creationId="{1C8A3C4F-DAF8-437E-9271-93996294EEE9}"/>
          </ac:spMkLst>
        </pc:spChg>
        <pc:spChg chg="add mod">
          <ac:chgData name="Krosnick, Shawn" userId="6c0c2fa5-ec11-4c36-b005-523b01cd6f33" providerId="ADAL" clId="{D2EC2D7A-C444-4F62-8F22-27B97ED4E753}" dt="2024-04-15T19:52:36.461" v="2055"/>
          <ac:spMkLst>
            <pc:docMk/>
            <pc:sldMk cId="3623563294" sldId="310"/>
            <ac:spMk id="17" creationId="{44485AE7-1288-4A17-8023-C974EFCD4E12}"/>
          </ac:spMkLst>
        </pc:spChg>
        <pc:picChg chg="add mod modCrop">
          <ac:chgData name="Krosnick, Shawn" userId="6c0c2fa5-ec11-4c36-b005-523b01cd6f33" providerId="ADAL" clId="{D2EC2D7A-C444-4F62-8F22-27B97ED4E753}" dt="2024-04-15T19:43:06.207" v="1916"/>
          <ac:picMkLst>
            <pc:docMk/>
            <pc:sldMk cId="3623563294" sldId="310"/>
            <ac:picMk id="9" creationId="{CCED1D0D-3089-41D5-909C-16AAE7A05B79}"/>
          </ac:picMkLst>
        </pc:picChg>
        <pc:picChg chg="add mod modCrop">
          <ac:chgData name="Krosnick, Shawn" userId="6c0c2fa5-ec11-4c36-b005-523b01cd6f33" providerId="ADAL" clId="{D2EC2D7A-C444-4F62-8F22-27B97ED4E753}" dt="2024-04-15T19:42:53.031" v="1915"/>
          <ac:picMkLst>
            <pc:docMk/>
            <pc:sldMk cId="3623563294" sldId="310"/>
            <ac:picMk id="11" creationId="{456376A7-57AA-440F-89C1-E3AB92CBF008}"/>
          </ac:picMkLst>
        </pc:picChg>
        <pc:picChg chg="del">
          <ac:chgData name="Krosnick, Shawn" userId="6c0c2fa5-ec11-4c36-b005-523b01cd6f33" providerId="ADAL" clId="{D2EC2D7A-C444-4F62-8F22-27B97ED4E753}" dt="2024-04-15T19:07:46.340" v="1636" actId="478"/>
          <ac:picMkLst>
            <pc:docMk/>
            <pc:sldMk cId="3623563294" sldId="310"/>
            <ac:picMk id="3074" creationId="{CA5D2A2C-2EBC-4362-AF9E-874A4FED620D}"/>
          </ac:picMkLst>
        </pc:picChg>
        <pc:picChg chg="add del mod">
          <ac:chgData name="Krosnick, Shawn" userId="6c0c2fa5-ec11-4c36-b005-523b01cd6f33" providerId="ADAL" clId="{D2EC2D7A-C444-4F62-8F22-27B97ED4E753}" dt="2024-04-15T19:11:03.956" v="1651" actId="478"/>
          <ac:picMkLst>
            <pc:docMk/>
            <pc:sldMk cId="3623563294" sldId="310"/>
            <ac:picMk id="4098" creationId="{6C079366-687B-4125-9511-4B928A7B7A8F}"/>
          </ac:picMkLst>
        </pc:picChg>
      </pc:sldChg>
      <pc:sldChg chg="new del">
        <pc:chgData name="Krosnick, Shawn" userId="6c0c2fa5-ec11-4c36-b005-523b01cd6f33" providerId="ADAL" clId="{D2EC2D7A-C444-4F62-8F22-27B97ED4E753}" dt="2024-04-15T19:07:38.840" v="1634" actId="47"/>
        <pc:sldMkLst>
          <pc:docMk/>
          <pc:sldMk cId="4233647507" sldId="310"/>
        </pc:sldMkLst>
      </pc:sldChg>
      <pc:sldChg chg="addSp delSp modSp new mod">
        <pc:chgData name="Krosnick, Shawn" userId="6c0c2fa5-ec11-4c36-b005-523b01cd6f33" providerId="ADAL" clId="{D2EC2D7A-C444-4F62-8F22-27B97ED4E753}" dt="2024-04-15T20:23:08.925" v="2183" actId="1036"/>
        <pc:sldMkLst>
          <pc:docMk/>
          <pc:sldMk cId="363307574" sldId="311"/>
        </pc:sldMkLst>
        <pc:spChg chg="del">
          <ac:chgData name="Krosnick, Shawn" userId="6c0c2fa5-ec11-4c36-b005-523b01cd6f33" providerId="ADAL" clId="{D2EC2D7A-C444-4F62-8F22-27B97ED4E753}" dt="2024-04-15T19:51:24.559" v="1930" actId="478"/>
          <ac:spMkLst>
            <pc:docMk/>
            <pc:sldMk cId="363307574" sldId="311"/>
            <ac:spMk id="2" creationId="{31CF9737-037A-4AC1-9F22-BBCF17F608C0}"/>
          </ac:spMkLst>
        </pc:spChg>
        <pc:spChg chg="del">
          <ac:chgData name="Krosnick, Shawn" userId="6c0c2fa5-ec11-4c36-b005-523b01cd6f33" providerId="ADAL" clId="{D2EC2D7A-C444-4F62-8F22-27B97ED4E753}" dt="2024-04-15T19:51:22.738" v="1929" actId="478"/>
          <ac:spMkLst>
            <pc:docMk/>
            <pc:sldMk cId="363307574" sldId="311"/>
            <ac:spMk id="3" creationId="{FD997177-C998-4C57-B5DB-328B068DEBA6}"/>
          </ac:spMkLst>
        </pc:spChg>
        <pc:spChg chg="del">
          <ac:chgData name="Krosnick, Shawn" userId="6c0c2fa5-ec11-4c36-b005-523b01cd6f33" providerId="ADAL" clId="{D2EC2D7A-C444-4F62-8F22-27B97ED4E753}" dt="2024-04-15T19:42:36.814" v="1913" actId="478"/>
          <ac:spMkLst>
            <pc:docMk/>
            <pc:sldMk cId="363307574" sldId="311"/>
            <ac:spMk id="4" creationId="{B3F945E2-C1A4-4BB7-8169-40049CA6E3BC}"/>
          </ac:spMkLst>
        </pc:spChg>
        <pc:spChg chg="del">
          <ac:chgData name="Krosnick, Shawn" userId="6c0c2fa5-ec11-4c36-b005-523b01cd6f33" providerId="ADAL" clId="{D2EC2D7A-C444-4F62-8F22-27B97ED4E753}" dt="2024-04-15T19:42:38.591" v="1914" actId="478"/>
          <ac:spMkLst>
            <pc:docMk/>
            <pc:sldMk cId="363307574" sldId="311"/>
            <ac:spMk id="5" creationId="{E645F382-8B54-4245-8BBC-2E75B35824E6}"/>
          </ac:spMkLst>
        </pc:spChg>
        <pc:spChg chg="add mod">
          <ac:chgData name="Krosnick, Shawn" userId="6c0c2fa5-ec11-4c36-b005-523b01cd6f33" providerId="ADAL" clId="{D2EC2D7A-C444-4F62-8F22-27B97ED4E753}" dt="2024-04-15T20:18:17.814" v="2100" actId="20577"/>
          <ac:spMkLst>
            <pc:docMk/>
            <pc:sldMk cId="363307574" sldId="311"/>
            <ac:spMk id="8" creationId="{05667694-E749-4B10-AEC6-0A4B0A2FF531}"/>
          </ac:spMkLst>
        </pc:spChg>
        <pc:spChg chg="add mod">
          <ac:chgData name="Krosnick, Shawn" userId="6c0c2fa5-ec11-4c36-b005-523b01cd6f33" providerId="ADAL" clId="{D2EC2D7A-C444-4F62-8F22-27B97ED4E753}" dt="2024-04-15T20:23:08.925" v="2183" actId="1036"/>
          <ac:spMkLst>
            <pc:docMk/>
            <pc:sldMk cId="363307574" sldId="311"/>
            <ac:spMk id="10" creationId="{51DC9C22-9824-49F4-BE4B-EF23301328ED}"/>
          </ac:spMkLst>
        </pc:spChg>
        <pc:picChg chg="add mod modCrop">
          <ac:chgData name="Krosnick, Shawn" userId="6c0c2fa5-ec11-4c36-b005-523b01cd6f33" providerId="ADAL" clId="{D2EC2D7A-C444-4F62-8F22-27B97ED4E753}" dt="2024-04-15T19:51:29.503" v="1944" actId="1038"/>
          <ac:picMkLst>
            <pc:docMk/>
            <pc:sldMk cId="363307574" sldId="311"/>
            <ac:picMk id="7" creationId="{7E0ED92B-15D6-489F-80C6-4203809201C3}"/>
          </ac:picMkLst>
        </pc:picChg>
      </pc:sldChg>
      <pc:sldChg chg="addSp delSp modSp new mod">
        <pc:chgData name="Krosnick, Shawn" userId="6c0c2fa5-ec11-4c36-b005-523b01cd6f33" providerId="ADAL" clId="{D2EC2D7A-C444-4F62-8F22-27B97ED4E753}" dt="2024-04-15T20:23:22.901" v="2192" actId="1076"/>
        <pc:sldMkLst>
          <pc:docMk/>
          <pc:sldMk cId="4118240473" sldId="312"/>
        </pc:sldMkLst>
        <pc:spChg chg="del">
          <ac:chgData name="Krosnick, Shawn" userId="6c0c2fa5-ec11-4c36-b005-523b01cd6f33" providerId="ADAL" clId="{D2EC2D7A-C444-4F62-8F22-27B97ED4E753}" dt="2024-04-15T19:53:46.703" v="2058" actId="478"/>
          <ac:spMkLst>
            <pc:docMk/>
            <pc:sldMk cId="4118240473" sldId="312"/>
            <ac:spMk id="2" creationId="{84578AA9-BDDE-4E66-B733-33B2D3D4F1E7}"/>
          </ac:spMkLst>
        </pc:spChg>
        <pc:spChg chg="del">
          <ac:chgData name="Krosnick, Shawn" userId="6c0c2fa5-ec11-4c36-b005-523b01cd6f33" providerId="ADAL" clId="{D2EC2D7A-C444-4F62-8F22-27B97ED4E753}" dt="2024-04-15T19:53:46.703" v="2058" actId="478"/>
          <ac:spMkLst>
            <pc:docMk/>
            <pc:sldMk cId="4118240473" sldId="312"/>
            <ac:spMk id="3" creationId="{10AA12B4-C28B-4D5E-9CD4-98BE2B77754E}"/>
          </ac:spMkLst>
        </pc:spChg>
        <pc:spChg chg="del">
          <ac:chgData name="Krosnick, Shawn" userId="6c0c2fa5-ec11-4c36-b005-523b01cd6f33" providerId="ADAL" clId="{D2EC2D7A-C444-4F62-8F22-27B97ED4E753}" dt="2024-04-15T19:53:48.306" v="2059" actId="478"/>
          <ac:spMkLst>
            <pc:docMk/>
            <pc:sldMk cId="4118240473" sldId="312"/>
            <ac:spMk id="4" creationId="{C003150D-5618-4BC0-8055-2D0097920B7F}"/>
          </ac:spMkLst>
        </pc:spChg>
        <pc:spChg chg="del">
          <ac:chgData name="Krosnick, Shawn" userId="6c0c2fa5-ec11-4c36-b005-523b01cd6f33" providerId="ADAL" clId="{D2EC2D7A-C444-4F62-8F22-27B97ED4E753}" dt="2024-04-15T19:53:48.306" v="2059" actId="478"/>
          <ac:spMkLst>
            <pc:docMk/>
            <pc:sldMk cId="4118240473" sldId="312"/>
            <ac:spMk id="5" creationId="{BB846A15-F041-49DD-8F9F-3F423BC54BE2}"/>
          </ac:spMkLst>
        </pc:spChg>
        <pc:spChg chg="add mod">
          <ac:chgData name="Krosnick, Shawn" userId="6c0c2fa5-ec11-4c36-b005-523b01cd6f33" providerId="ADAL" clId="{D2EC2D7A-C444-4F62-8F22-27B97ED4E753}" dt="2024-04-15T20:17:35.471" v="2083" actId="1076"/>
          <ac:spMkLst>
            <pc:docMk/>
            <pc:sldMk cId="4118240473" sldId="312"/>
            <ac:spMk id="10" creationId="{36C92879-77D0-4FEB-8879-1DB2A68B8050}"/>
          </ac:spMkLst>
        </pc:spChg>
        <pc:spChg chg="add mod">
          <ac:chgData name="Krosnick, Shawn" userId="6c0c2fa5-ec11-4c36-b005-523b01cd6f33" providerId="ADAL" clId="{D2EC2D7A-C444-4F62-8F22-27B97ED4E753}" dt="2024-04-15T20:23:22.901" v="2192" actId="1076"/>
          <ac:spMkLst>
            <pc:docMk/>
            <pc:sldMk cId="4118240473" sldId="312"/>
            <ac:spMk id="11" creationId="{E6318DE5-499F-4513-855D-6321C7460F04}"/>
          </ac:spMkLst>
        </pc:spChg>
        <pc:picChg chg="add del mod">
          <ac:chgData name="Krosnick, Shawn" userId="6c0c2fa5-ec11-4c36-b005-523b01cd6f33" providerId="ADAL" clId="{D2EC2D7A-C444-4F62-8F22-27B97ED4E753}" dt="2024-04-15T19:54:10.446" v="2063" actId="478"/>
          <ac:picMkLst>
            <pc:docMk/>
            <pc:sldMk cId="4118240473" sldId="312"/>
            <ac:picMk id="7" creationId="{5C0FCC9B-E236-48F0-BF60-84C6A770EB2D}"/>
          </ac:picMkLst>
        </pc:picChg>
        <pc:picChg chg="add mod">
          <ac:chgData name="Krosnick, Shawn" userId="6c0c2fa5-ec11-4c36-b005-523b01cd6f33" providerId="ADAL" clId="{D2EC2D7A-C444-4F62-8F22-27B97ED4E753}" dt="2024-04-15T20:17:39.117" v="2092" actId="1038"/>
          <ac:picMkLst>
            <pc:docMk/>
            <pc:sldMk cId="4118240473" sldId="312"/>
            <ac:picMk id="5122" creationId="{B6FACCE5-7524-4E27-BAF7-B36F8B75076A}"/>
          </ac:picMkLst>
        </pc:picChg>
        <pc:picChg chg="add mod">
          <ac:chgData name="Krosnick, Shawn" userId="6c0c2fa5-ec11-4c36-b005-523b01cd6f33" providerId="ADAL" clId="{D2EC2D7A-C444-4F62-8F22-27B97ED4E753}" dt="2024-04-15T20:17:28.315" v="2081" actId="1076"/>
          <ac:picMkLst>
            <pc:docMk/>
            <pc:sldMk cId="4118240473" sldId="312"/>
            <ac:picMk id="5124" creationId="{4A5F3C22-FF24-40DC-90CB-C24A14F33B42}"/>
          </ac:picMkLst>
        </pc:picChg>
      </pc:sldChg>
      <pc:sldChg chg="addSp delSp modSp new mod">
        <pc:chgData name="Krosnick, Shawn" userId="6c0c2fa5-ec11-4c36-b005-523b01cd6f33" providerId="ADAL" clId="{D2EC2D7A-C444-4F62-8F22-27B97ED4E753}" dt="2024-04-15T20:32:16.761" v="2679" actId="20577"/>
        <pc:sldMkLst>
          <pc:docMk/>
          <pc:sldMk cId="2149414336" sldId="313"/>
        </pc:sldMkLst>
        <pc:spChg chg="del">
          <ac:chgData name="Krosnick, Shawn" userId="6c0c2fa5-ec11-4c36-b005-523b01cd6f33" providerId="ADAL" clId="{D2EC2D7A-C444-4F62-8F22-27B97ED4E753}" dt="2024-04-15T20:24:39.645" v="2194" actId="478"/>
          <ac:spMkLst>
            <pc:docMk/>
            <pc:sldMk cId="2149414336" sldId="313"/>
            <ac:spMk id="2" creationId="{0B9D8AFC-1685-422E-9DE3-0BFE16F9AE01}"/>
          </ac:spMkLst>
        </pc:spChg>
        <pc:spChg chg="del">
          <ac:chgData name="Krosnick, Shawn" userId="6c0c2fa5-ec11-4c36-b005-523b01cd6f33" providerId="ADAL" clId="{D2EC2D7A-C444-4F62-8F22-27B97ED4E753}" dt="2024-04-15T20:24:40.893" v="2195" actId="478"/>
          <ac:spMkLst>
            <pc:docMk/>
            <pc:sldMk cId="2149414336" sldId="313"/>
            <ac:spMk id="3" creationId="{AC5DF212-CBFA-464E-8C4A-9003F0C01AE3}"/>
          </ac:spMkLst>
        </pc:spChg>
        <pc:spChg chg="del">
          <ac:chgData name="Krosnick, Shawn" userId="6c0c2fa5-ec11-4c36-b005-523b01cd6f33" providerId="ADAL" clId="{D2EC2D7A-C444-4F62-8F22-27B97ED4E753}" dt="2024-04-15T20:24:44.366" v="2197" actId="478"/>
          <ac:spMkLst>
            <pc:docMk/>
            <pc:sldMk cId="2149414336" sldId="313"/>
            <ac:spMk id="4" creationId="{28A455EB-7118-48FE-96C3-6D34DCDCADAD}"/>
          </ac:spMkLst>
        </pc:spChg>
        <pc:spChg chg="del">
          <ac:chgData name="Krosnick, Shawn" userId="6c0c2fa5-ec11-4c36-b005-523b01cd6f33" providerId="ADAL" clId="{D2EC2D7A-C444-4F62-8F22-27B97ED4E753}" dt="2024-04-15T20:24:46.332" v="2198" actId="478"/>
          <ac:spMkLst>
            <pc:docMk/>
            <pc:sldMk cId="2149414336" sldId="313"/>
            <ac:spMk id="5" creationId="{9DA280B5-48E3-4373-97EC-320B19B342E6}"/>
          </ac:spMkLst>
        </pc:spChg>
        <pc:spChg chg="add mod">
          <ac:chgData name="Krosnick, Shawn" userId="6c0c2fa5-ec11-4c36-b005-523b01cd6f33" providerId="ADAL" clId="{D2EC2D7A-C444-4F62-8F22-27B97ED4E753}" dt="2024-04-15T20:25:27.822" v="2238" actId="20577"/>
          <ac:spMkLst>
            <pc:docMk/>
            <pc:sldMk cId="2149414336" sldId="313"/>
            <ac:spMk id="6" creationId="{CC83338C-31DD-4DFD-BF40-FE71577C1CF3}"/>
          </ac:spMkLst>
        </pc:spChg>
        <pc:spChg chg="add mod">
          <ac:chgData name="Krosnick, Shawn" userId="6c0c2fa5-ec11-4c36-b005-523b01cd6f33" providerId="ADAL" clId="{D2EC2D7A-C444-4F62-8F22-27B97ED4E753}" dt="2024-04-15T20:32:16.761" v="2679" actId="20577"/>
          <ac:spMkLst>
            <pc:docMk/>
            <pc:sldMk cId="2149414336" sldId="313"/>
            <ac:spMk id="7" creationId="{0B9C86E3-9C1F-4E0D-B0F5-7676EA365140}"/>
          </ac:spMkLst>
        </pc:spChg>
        <pc:picChg chg="add del mod">
          <ac:chgData name="Krosnick, Shawn" userId="6c0c2fa5-ec11-4c36-b005-523b01cd6f33" providerId="ADAL" clId="{D2EC2D7A-C444-4F62-8F22-27B97ED4E753}" dt="2024-04-15T20:30:53.627" v="2668" actId="478"/>
          <ac:picMkLst>
            <pc:docMk/>
            <pc:sldMk cId="2149414336" sldId="313"/>
            <ac:picMk id="7170" creationId="{2B900C4C-493D-44E3-8D94-34D205934055}"/>
          </ac:picMkLst>
        </pc:picChg>
        <pc:picChg chg="add mod">
          <ac:chgData name="Krosnick, Shawn" userId="6c0c2fa5-ec11-4c36-b005-523b01cd6f33" providerId="ADAL" clId="{D2EC2D7A-C444-4F62-8F22-27B97ED4E753}" dt="2024-04-15T20:31:52.707" v="2672" actId="14100"/>
          <ac:picMkLst>
            <pc:docMk/>
            <pc:sldMk cId="2149414336" sldId="313"/>
            <ac:picMk id="7172" creationId="{B5464289-797D-41E6-A9AD-54635545369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49852A6-C536-198B-0B36-808C24FAAF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40B29C-E84A-E4D1-8998-1A961EC23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5AE42-7DC1-8140-9B13-146984FDEF22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4DE7-ED89-D264-F004-38F2DF4879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E8591-FF54-5A00-A703-95ABC16B78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69B77-94AB-0344-9EBF-9DB9EE8D3A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974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75F72-8950-AF4F-9381-1D26FB547EA1}" type="datetimeFigureOut">
              <a:rPr lang="en-US" smtClean="0"/>
              <a:t>4/15/2024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5476F-A808-1F46-A368-07984F6DA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10007"/>
                </a:solidFill>
                <a:effectLst/>
                <a:latin typeface="Google Sans"/>
              </a:rPr>
              <a:t>Latitude is a measurement of how far north or south a point is from the equator. It's measured in degrees from the equator, which has a latitude of 0°.</a:t>
            </a:r>
          </a:p>
          <a:p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Longitude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measures distance east or west of the prime meridian, which has a longitude of </a:t>
            </a:r>
            <a:r>
              <a:rPr lang="en-US" b="0" i="0" dirty="0">
                <a:solidFill>
                  <a:srgbClr val="410007"/>
                </a:solidFill>
                <a:effectLst/>
                <a:latin typeface="Google Sans"/>
              </a:rPr>
              <a:t>0°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963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19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94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14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02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476F-A808-1F46-A368-07984F6DA22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04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4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90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2466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398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68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09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178703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9" r:id="rId3"/>
    <p:sldLayoutId id="2147483651" r:id="rId4"/>
    <p:sldLayoutId id="2147483650" r:id="rId5"/>
    <p:sldLayoutId id="2147483663" r:id="rId6"/>
    <p:sldLayoutId id="2147483665" r:id="rId7"/>
    <p:sldLayoutId id="2147483660" r:id="rId8"/>
    <p:sldLayoutId id="2147483661" r:id="rId9"/>
    <p:sldLayoutId id="2147483662" r:id="rId10"/>
    <p:sldLayoutId id="2147483666" r:id="rId11"/>
    <p:sldLayoutId id="2147483653" r:id="rId12"/>
    <p:sldLayoutId id="2147483664" r:id="rId13"/>
    <p:sldLayoutId id="2147483667" r:id="rId14"/>
    <p:sldLayoutId id="2147483652" r:id="rId15"/>
    <p:sldLayoutId id="2147483654" r:id="rId16"/>
    <p:sldLayoutId id="2147483655" r:id="rId17"/>
    <p:sldLayoutId id="2147483656" r:id="rId18"/>
    <p:sldLayoutId id="214748365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3"/>
            <a:ext cx="6693408" cy="1353535"/>
          </a:xfrm>
        </p:spPr>
        <p:txBody>
          <a:bodyPr/>
          <a:lstStyle/>
          <a:p>
            <a:r>
              <a:rPr lang="en-US" sz="4000" dirty="0">
                <a:effectLst/>
                <a:ea typeface="Calibri" panose="020F0502020204030204" pitchFamily="34" charset="0"/>
              </a:rPr>
              <a:t>What Kind of Data Goes </a:t>
            </a:r>
            <a:br>
              <a:rPr lang="en-US" sz="4000" dirty="0">
                <a:effectLst/>
                <a:ea typeface="Calibri" panose="020F0502020204030204" pitchFamily="34" charset="0"/>
              </a:rPr>
            </a:br>
            <a:r>
              <a:rPr lang="en-US" sz="4000" dirty="0">
                <a:effectLst/>
                <a:ea typeface="Calibri" panose="020F0502020204030204" pitchFamily="34" charset="0"/>
              </a:rPr>
              <a:t>in a Field Notebook?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010746"/>
            <a:ext cx="8695944" cy="1325880"/>
          </a:xfrm>
        </p:spPr>
        <p:txBody>
          <a:bodyPr/>
          <a:lstStyle/>
          <a:p>
            <a:r>
              <a:rPr lang="en-US" dirty="0"/>
              <a:t>Field Notebooks: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080260"/>
            <a:ext cx="7744968" cy="269748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Document the details of an observation or collection made by a scientist.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Data often included: </a:t>
            </a:r>
          </a:p>
          <a:p>
            <a:pPr marL="1028700" lvl="1" indent="-342900" algn="l"/>
            <a:r>
              <a:rPr lang="en-US" dirty="0"/>
              <a:t>Date and names of people collecting on that date</a:t>
            </a:r>
          </a:p>
          <a:p>
            <a:pPr marL="1028700" lvl="1" indent="-342900" algn="l"/>
            <a:r>
              <a:rPr lang="en-US" dirty="0"/>
              <a:t>A specimen number (unique for each plant you collect)</a:t>
            </a:r>
          </a:p>
          <a:p>
            <a:pPr marL="1028700" lvl="1" indent="-342900" algn="l"/>
            <a:r>
              <a:rPr lang="en-US" dirty="0"/>
              <a:t>Location details</a:t>
            </a:r>
          </a:p>
          <a:p>
            <a:pPr marL="1028700" lvl="1" indent="-342900" algn="l"/>
            <a:r>
              <a:rPr lang="en-US" dirty="0"/>
              <a:t>Ecological notes</a:t>
            </a:r>
          </a:p>
          <a:p>
            <a:pPr marL="1028700" lvl="1" indent="-342900" algn="l"/>
            <a:r>
              <a:rPr lang="en-US" dirty="0"/>
              <a:t>Description of plant and/or drawings of specific features of the plant</a:t>
            </a:r>
          </a:p>
          <a:p>
            <a:pPr lvl="1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646" y="518853"/>
            <a:ext cx="8852571" cy="838893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646" y="1357746"/>
            <a:ext cx="8852572" cy="437803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630238" lvl="1" indent="-285750" algn="l"/>
            <a:endParaRPr lang="en-US" sz="1300" dirty="0"/>
          </a:p>
          <a:p>
            <a:pPr marL="630238" lvl="1" indent="-285750" algn="l"/>
            <a:r>
              <a:rPr lang="en-US" sz="2800" dirty="0"/>
              <a:t>Country, state, county, municipality (name of town or village)</a:t>
            </a:r>
          </a:p>
          <a:p>
            <a:pPr marL="630238" lvl="1" indent="-285750" algn="l"/>
            <a:r>
              <a:rPr lang="en-US" sz="2800" dirty="0"/>
              <a:t>Locality (the specific details of the location where the specimen was obtained)</a:t>
            </a:r>
          </a:p>
          <a:p>
            <a:pPr marL="630238" lvl="1" indent="-285750" algn="l"/>
            <a:r>
              <a:rPr lang="en-US" sz="2800" dirty="0"/>
              <a:t>Latitude and longitude</a:t>
            </a:r>
          </a:p>
          <a:p>
            <a:pPr marL="1087438" lvl="2" indent="-285750" algn="l">
              <a:lnSpc>
                <a:spcPct val="100000"/>
              </a:lnSpc>
            </a:pPr>
            <a:r>
              <a:rPr lang="en-US" sz="2400" dirty="0"/>
              <a:t>Can be measured using a GPS device or app</a:t>
            </a:r>
          </a:p>
          <a:p>
            <a:pPr marL="630238" lvl="1" indent="-285750" algn="l"/>
            <a:r>
              <a:rPr lang="en-US" sz="2800" dirty="0"/>
              <a:t>Elevation can be measured with an altimeter, or can be inferred from the GPS point</a:t>
            </a:r>
          </a:p>
          <a:p>
            <a:pPr marL="1087438" lvl="2" indent="-285750" algn="l">
              <a:lnSpc>
                <a:spcPct val="100000"/>
              </a:lnSpc>
            </a:pPr>
            <a:r>
              <a:rPr lang="en-US" sz="2400" dirty="0"/>
              <a:t>Should be recorded in meters</a:t>
            </a:r>
          </a:p>
          <a:p>
            <a:pPr marL="1087438" lvl="2" indent="-285750" algn="l">
              <a:lnSpc>
                <a:spcPct val="100000"/>
              </a:lnSpc>
            </a:pPr>
            <a:r>
              <a:rPr lang="en-US" sz="2400" dirty="0"/>
              <a:t>Decimal degrees preferred</a:t>
            </a:r>
          </a:p>
          <a:p>
            <a:pPr marL="1258888" lvl="3" indent="0" algn="l">
              <a:lnSpc>
                <a:spcPct val="100000"/>
              </a:lnSpc>
              <a:buNone/>
            </a:pPr>
            <a:r>
              <a:rPr lang="en-US" sz="2000" dirty="0"/>
              <a:t>Example: 38.8897° N, -77.0089° W</a:t>
            </a:r>
          </a:p>
          <a:p>
            <a:pPr marL="630238" lvl="1" indent="-285750" algn="l"/>
            <a:endParaRPr lang="en-US" sz="2400" dirty="0"/>
          </a:p>
          <a:p>
            <a:pPr marL="630238" lvl="1" indent="-285750" algn="l"/>
            <a:endParaRPr lang="en-US" sz="2400" dirty="0"/>
          </a:p>
        </p:txBody>
      </p:sp>
      <p:pic>
        <p:nvPicPr>
          <p:cNvPr id="1026" name="Picture 2" descr="What is Longitude? - WorldAtlas">
            <a:extLst>
              <a:ext uri="{FF2B5EF4-FFF2-40B4-BE49-F238E27FC236}">
                <a16:creationId xmlns:a16="http://schemas.microsoft.com/office/drawing/2014/main" id="{663321D5-14B8-4901-B624-C20FD6E52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270" y="4073237"/>
            <a:ext cx="4148731" cy="278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97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646" y="518853"/>
            <a:ext cx="8852571" cy="838893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Ecology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646" y="1357746"/>
            <a:ext cx="8852572" cy="35467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630238" lvl="1" indent="-285750" algn="l"/>
            <a:endParaRPr lang="en-US" sz="1000" dirty="0"/>
          </a:p>
          <a:p>
            <a:pPr marL="630238" lvl="1" indent="-285750" algn="l"/>
            <a:r>
              <a:rPr lang="en-US" sz="2800" dirty="0"/>
              <a:t>Description of the habitat where the plant was observed</a:t>
            </a:r>
          </a:p>
          <a:p>
            <a:pPr marL="630238" lvl="1" indent="-285750" algn="l"/>
            <a:r>
              <a:rPr lang="en-US" sz="2800" dirty="0"/>
              <a:t>What type of substrate is it growing in or on (soil, tree bark)</a:t>
            </a:r>
          </a:p>
          <a:p>
            <a:pPr marL="630238" lvl="1" indent="-285750" algn="l"/>
            <a:r>
              <a:rPr lang="en-US" sz="2800" dirty="0"/>
              <a:t>Notes about other plants or animals observed at the site</a:t>
            </a:r>
          </a:p>
          <a:p>
            <a:pPr marL="1087438" lvl="2" indent="-285750" algn="l"/>
            <a:r>
              <a:rPr lang="en-US" sz="2400" dirty="0"/>
              <a:t>Pollinators or seed dispersers</a:t>
            </a:r>
          </a:p>
          <a:p>
            <a:pPr marL="687388" lvl="1" indent="-342900" algn="l"/>
            <a:r>
              <a:rPr lang="en-US" sz="2800" dirty="0"/>
              <a:t>What is the phenology (stage of development/reproduction)</a:t>
            </a:r>
          </a:p>
        </p:txBody>
      </p:sp>
      <p:pic>
        <p:nvPicPr>
          <p:cNvPr id="2050" name="Picture 2" descr="Why does planting flowers help bees? | Why do bees like ...">
            <a:extLst>
              <a:ext uri="{FF2B5EF4-FFF2-40B4-BE49-F238E27FC236}">
                <a16:creationId xmlns:a16="http://schemas.microsoft.com/office/drawing/2014/main" id="{18FEF1BA-CA21-4941-9990-BB73FB58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281" y="4378036"/>
            <a:ext cx="4012719" cy="247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311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2655-34DF-25F9-4640-B2CE5329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646" y="518853"/>
            <a:ext cx="8991118" cy="838893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Description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646" y="1357746"/>
            <a:ext cx="8991118" cy="354676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630238" lvl="1" indent="-285750" algn="l"/>
            <a:endParaRPr lang="en-US" sz="1300" dirty="0"/>
          </a:p>
          <a:p>
            <a:pPr marL="401638" lvl="1" indent="-285750" algn="l"/>
            <a:r>
              <a:rPr lang="en-US" sz="2800" dirty="0"/>
              <a:t>Make observations in your notebook that won’t be visible when the specimen dries during pressing. </a:t>
            </a:r>
          </a:p>
          <a:p>
            <a:pPr marL="401638" lvl="1" indent="-285750" algn="l"/>
            <a:r>
              <a:rPr lang="en-US" sz="2800" dirty="0"/>
              <a:t>Height and width</a:t>
            </a:r>
          </a:p>
          <a:p>
            <a:pPr marL="401638" lvl="1" indent="-285750" algn="l"/>
            <a:r>
              <a:rPr lang="en-US" sz="2800" dirty="0"/>
              <a:t>Color (often fades upon drying) and texture (hairs on leaves or stems)</a:t>
            </a:r>
          </a:p>
          <a:p>
            <a:pPr marL="401638" lvl="1" indent="-285750" algn="l"/>
            <a:r>
              <a:rPr lang="en-US" sz="2800" dirty="0"/>
              <a:t>Abundance of the plant at the site (rare, common, etc.)</a:t>
            </a:r>
          </a:p>
          <a:p>
            <a:pPr marL="401638" lvl="1" indent="-285750" algn="l"/>
            <a:r>
              <a:rPr lang="en-US" sz="2800" dirty="0"/>
              <a:t>Other notes or drawings</a:t>
            </a:r>
          </a:p>
          <a:p>
            <a:pPr marL="115888" lvl="1" indent="0" algn="l">
              <a:buNone/>
            </a:pPr>
            <a:endParaRPr lang="en-US" sz="2400" dirty="0"/>
          </a:p>
        </p:txBody>
      </p:sp>
      <p:pic>
        <p:nvPicPr>
          <p:cNvPr id="3076" name="Picture 4" descr="IV. Specimen Field Notebook">
            <a:extLst>
              <a:ext uri="{FF2B5EF4-FFF2-40B4-BE49-F238E27FC236}">
                <a16:creationId xmlns:a16="http://schemas.microsoft.com/office/drawing/2014/main" id="{0F983FEC-BF44-4E2F-BFD5-8F06563D6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251" y="4364181"/>
            <a:ext cx="3812749" cy="252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618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B6FACCE5-7524-4E27-BAF7-B36F8B750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894" y="248599"/>
            <a:ext cx="4929621" cy="636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4A5F3C22-FF24-40DC-90CB-C24A14F33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858" y="248599"/>
            <a:ext cx="4929621" cy="636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6C92879-77D0-4FEB-8879-1DB2A68B8050}"/>
              </a:ext>
            </a:extLst>
          </p:cNvPr>
          <p:cNvSpPr txBox="1">
            <a:spLocks/>
          </p:cNvSpPr>
          <p:nvPr/>
        </p:nvSpPr>
        <p:spPr>
          <a:xfrm>
            <a:off x="-30007" y="1246909"/>
            <a:ext cx="2011206" cy="39346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j-cs"/>
              </a:defRPr>
            </a:lvl1pPr>
          </a:lstStyle>
          <a:p>
            <a:pPr algn="l"/>
            <a:r>
              <a:rPr lang="en-US" dirty="0"/>
              <a:t>Examples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Look for information on locality, ecology, and plant description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What information is missing?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6318DE5-499F-4513-855D-6321C7460F04}"/>
              </a:ext>
            </a:extLst>
          </p:cNvPr>
          <p:cNvSpPr txBox="1">
            <a:spLocks/>
          </p:cNvSpPr>
          <p:nvPr/>
        </p:nvSpPr>
        <p:spPr>
          <a:xfrm>
            <a:off x="-30007" y="6303818"/>
            <a:ext cx="2865112" cy="55418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j-cs"/>
              </a:defRPr>
            </a:lvl1pPr>
          </a:lstStyle>
          <a:p>
            <a:pPr algn="l"/>
            <a:r>
              <a:rPr lang="en-US" dirty="0"/>
              <a:t>Reid Moran’s field  notebook</a:t>
            </a:r>
          </a:p>
        </p:txBody>
      </p:sp>
    </p:spTree>
    <p:extLst>
      <p:ext uri="{BB962C8B-B14F-4D97-AF65-F5344CB8AC3E}">
        <p14:creationId xmlns:p14="http://schemas.microsoft.com/office/powerpoint/2010/main" val="411824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0ED92B-15D6-489F-80C6-4203809201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01" t="13848" r="8297" b="2585"/>
          <a:stretch/>
        </p:blipFill>
        <p:spPr>
          <a:xfrm>
            <a:off x="3075715" y="0"/>
            <a:ext cx="8974736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5667694-E749-4B10-AEC6-0A4B0A2FF531}"/>
              </a:ext>
            </a:extLst>
          </p:cNvPr>
          <p:cNvSpPr txBox="1">
            <a:spLocks/>
          </p:cNvSpPr>
          <p:nvPr/>
        </p:nvSpPr>
        <p:spPr>
          <a:xfrm>
            <a:off x="330212" y="540328"/>
            <a:ext cx="2410209" cy="53894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3"/>
                </a:solidFill>
                <a:latin typeface="Baskerville" panose="02020502070401020303" pitchFamily="18" charset="0"/>
                <a:ea typeface="Baskerville" panose="02020502070401020303" pitchFamily="18" charset="0"/>
                <a:cs typeface="+mj-cs"/>
              </a:defRPr>
            </a:lvl1pPr>
          </a:lstStyle>
          <a:p>
            <a:pPr algn="l"/>
            <a:r>
              <a:rPr lang="en-US" dirty="0"/>
              <a:t>Examples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Look for information on locality, ecology, and plant description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Is any information missing?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DC9C22-9824-49F4-BE4B-EF23301328ED}"/>
              </a:ext>
            </a:extLst>
          </p:cNvPr>
          <p:cNvSpPr txBox="1"/>
          <p:nvPr/>
        </p:nvSpPr>
        <p:spPr>
          <a:xfrm>
            <a:off x="0" y="6488668"/>
            <a:ext cx="371531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en-US" i="0" dirty="0">
                <a:effectLst/>
                <a:latin typeface="+mj-lt"/>
              </a:rPr>
              <a:t>John Thomas Howell’s field notebook</a:t>
            </a:r>
          </a:p>
        </p:txBody>
      </p:sp>
    </p:spTree>
    <p:extLst>
      <p:ext uri="{BB962C8B-B14F-4D97-AF65-F5344CB8AC3E}">
        <p14:creationId xmlns:p14="http://schemas.microsoft.com/office/powerpoint/2010/main" val="363307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C83338C-31DD-4DFD-BF40-FE71577C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646" y="518853"/>
            <a:ext cx="8991118" cy="838893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Digitization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9C86E3-9C1F-4E0D-B0F5-7676EA365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646" y="1357746"/>
            <a:ext cx="8991118" cy="35467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01638" lvl="1" indent="-285750" algn="l"/>
            <a:r>
              <a:rPr lang="en-US" sz="2800" dirty="0"/>
              <a:t>The process of making photos of materials available online</a:t>
            </a:r>
          </a:p>
          <a:p>
            <a:pPr marL="858838" lvl="2" indent="-285750" algn="l"/>
            <a:r>
              <a:rPr lang="en-US" sz="2600" dirty="0"/>
              <a:t>May include text or images</a:t>
            </a:r>
          </a:p>
          <a:p>
            <a:pPr marL="401638" lvl="1" indent="-285750" algn="l"/>
            <a:r>
              <a:rPr lang="en-US" sz="2800" dirty="0"/>
              <a:t>Once digitized, they are organized and shared so others can access the data. </a:t>
            </a:r>
          </a:p>
          <a:p>
            <a:pPr marL="401638" lvl="1" indent="-285750" algn="l"/>
            <a:r>
              <a:rPr lang="en-US" sz="2800" dirty="0"/>
              <a:t>Field notebooks and herbarium specimens are both being digitized so people can see both sources of data when studying plant specimens. </a:t>
            </a:r>
          </a:p>
          <a:p>
            <a:pPr marL="115888" lvl="1" indent="0" algn="l">
              <a:buNone/>
            </a:pPr>
            <a:endParaRPr lang="en-US" sz="2400" dirty="0"/>
          </a:p>
        </p:txBody>
      </p:sp>
      <p:pic>
        <p:nvPicPr>
          <p:cNvPr id="7172" name="Picture 4" descr="File:Internet Archive Book Scanner Wikipedia, 54% OFF">
            <a:extLst>
              <a:ext uri="{FF2B5EF4-FFF2-40B4-BE49-F238E27FC236}">
                <a16:creationId xmlns:a16="http://schemas.microsoft.com/office/drawing/2014/main" id="{B5464289-797D-41E6-A9AD-546355453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108" y="4135582"/>
            <a:ext cx="3629891" cy="272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414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F5012816782C4E91FBFC278E7DE834" ma:contentTypeVersion="18" ma:contentTypeDescription="Create a new document." ma:contentTypeScope="" ma:versionID="c05276f5fdd7347ef26e78f3901b10ba">
  <xsd:schema xmlns:xsd="http://www.w3.org/2001/XMLSchema" xmlns:xs="http://www.w3.org/2001/XMLSchema" xmlns:p="http://schemas.microsoft.com/office/2006/metadata/properties" xmlns:ns2="7868ded3-6752-422e-9ed5-9ad5a8120311" xmlns:ns3="4bce3db3-27de-49df-846c-f24ab592a67c" targetNamespace="http://schemas.microsoft.com/office/2006/metadata/properties" ma:root="true" ma:fieldsID="be10cf55d8d7a6a60c1e6b51cd5e64ef" ns2:_="" ns3:_="">
    <xsd:import namespace="7868ded3-6752-422e-9ed5-9ad5a8120311"/>
    <xsd:import namespace="4bce3db3-27de-49df-846c-f24ab592a6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68ded3-6752-422e-9ed5-9ad5a81203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ec41815-f866-473a-a3ba-291165dbb8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ce3db3-27de-49df-846c-f24ab592a67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671b4b9-c636-42ef-9abc-6636d870d9e8}" ma:internalName="TaxCatchAll" ma:showField="CatchAllData" ma:web="4bce3db3-27de-49df-846c-f24ab592a6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ce3db3-27de-49df-846c-f24ab592a67c" xsi:nil="true"/>
    <MediaServiceKeyPoints xmlns="7868ded3-6752-422e-9ed5-9ad5a8120311" xsi:nil="true"/>
    <lcf76f155ced4ddcb4097134ff3c332f xmlns="7868ded3-6752-422e-9ed5-9ad5a812031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CE2AAA-C718-435C-B4E6-95A08ACAC4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B70457-F61B-44B7-BA0A-28D579DCE0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68ded3-6752-422e-9ed5-9ad5a8120311"/>
    <ds:schemaRef ds:uri="4bce3db3-27de-49df-846c-f24ab592a6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BB2F3B-6257-41BB-8B64-5AC7494F274B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  <ds:schemaRef ds:uri="4bce3db3-27de-49df-846c-f24ab592a67c"/>
    <ds:schemaRef ds:uri="7868ded3-6752-422e-9ed5-9ad5a8120311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{32B779F2-4CDF-4B96-AC21-B978CC8C9FFA}tf56410444_win32</Template>
  <TotalTime>141</TotalTime>
  <Words>403</Words>
  <Application>Microsoft Office PowerPoint</Application>
  <PresentationFormat>Widescreen</PresentationFormat>
  <Paragraphs>54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Baskerville</vt:lpstr>
      <vt:lpstr>Baskerville Old Face</vt:lpstr>
      <vt:lpstr>Calibri</vt:lpstr>
      <vt:lpstr>Gill Sans Light</vt:lpstr>
      <vt:lpstr>Gill Sans Nova</vt:lpstr>
      <vt:lpstr>Gill Sans Nova Light</vt:lpstr>
      <vt:lpstr>Google Sans</vt:lpstr>
      <vt:lpstr>Office Theme</vt:lpstr>
      <vt:lpstr>What Kind of Data Goes  in a Field Notebook?</vt:lpstr>
      <vt:lpstr>Field Notebooks:</vt:lpstr>
      <vt:lpstr>Location</vt:lpstr>
      <vt:lpstr>Ecology</vt:lpstr>
      <vt:lpstr>Description</vt:lpstr>
      <vt:lpstr>PowerPoint Presentation</vt:lpstr>
      <vt:lpstr>PowerPoint Presentation</vt:lpstr>
      <vt:lpstr>Digitization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data belongs  in a field notebook?</dc:title>
  <dc:creator>Shawn</dc:creator>
  <cp:lastModifiedBy>Shawn</cp:lastModifiedBy>
  <cp:revision>11</cp:revision>
  <dcterms:created xsi:type="dcterms:W3CDTF">2024-04-15T18:10:52Z</dcterms:created>
  <dcterms:modified xsi:type="dcterms:W3CDTF">2024-04-15T20:32:35Z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0x0101001CF5012816782C4E91FBFC278E7DE834</vt:lpwstr>
  </property>
  <property fmtid="{D5CDD505-2E9C-101B-9397-08002B2CF9AE}" pid="3" name="MediaServiceImageTags">
    <vt:lpwstr/>
  </property>
</Properties>
</file>